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9D9D9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64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3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命名 -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290" y="385445"/>
            <a:ext cx="2236470" cy="36512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COMMONDATA" val="eyJoZGlkIjoiZjk2MDViZDZiZDVkMWJiMzRhMWJkYTk0ZDZmMjNhYzAifQ=="/>
  <p:tag name="KSO_WPP_MARK_KEY" val="7a6c0020-23b2-4fca-9317-402cfa17e60f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Mona</cp:lastModifiedBy>
  <cp:revision>179</cp:revision>
  <dcterms:created xsi:type="dcterms:W3CDTF">2019-06-19T02:08:00Z</dcterms:created>
  <dcterms:modified xsi:type="dcterms:W3CDTF">2025-02-10T02:40:41Z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82A376C2955F48149BD57DAD72BDDA4D_13</vt:lpwstr>
  </property>
</Properties>
</file>